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6" r:id="rId2"/>
    <p:sldId id="294" r:id="rId3"/>
    <p:sldId id="302" r:id="rId4"/>
    <p:sldId id="303" r:id="rId5"/>
    <p:sldId id="304" r:id="rId6"/>
    <p:sldId id="307" r:id="rId7"/>
    <p:sldId id="305" r:id="rId8"/>
    <p:sldId id="296" r:id="rId9"/>
    <p:sldId id="308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461F3-4C47-4ED1-87DD-3752DB6F5C2A}" v="3714" dt="2018-11-20T11:19:32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6196" autoAdjust="0"/>
  </p:normalViewPr>
  <p:slideViewPr>
    <p:cSldViewPr snapToGrid="0">
      <p:cViewPr varScale="1">
        <p:scale>
          <a:sx n="51" d="100"/>
          <a:sy n="51" d="100"/>
        </p:scale>
        <p:origin x="552" y="6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McLaughlin" userId="dc702a63-adaa-492a-8bf5-ffe8af822134" providerId="ADAL" clId="{ED9461F3-4C47-4ED1-87DD-3752DB6F5C2A}"/>
    <pc:docChg chg="undo custSel addSld delSld modSld sldOrd">
      <pc:chgData name="Emma McLaughlin" userId="dc702a63-adaa-492a-8bf5-ffe8af822134" providerId="ADAL" clId="{ED9461F3-4C47-4ED1-87DD-3752DB6F5C2A}" dt="2018-11-20T11:19:32.754" v="2511"/>
      <pc:docMkLst>
        <pc:docMk/>
      </pc:docMkLst>
      <pc:sldChg chg="addSp delSp modSp add del modNotesTx">
        <pc:chgData name="Emma McLaughlin" userId="dc702a63-adaa-492a-8bf5-ffe8af822134" providerId="ADAL" clId="{ED9461F3-4C47-4ED1-87DD-3752DB6F5C2A}" dt="2018-11-20T11:14:46.382" v="2497" actId="20577"/>
        <pc:sldMkLst>
          <pc:docMk/>
          <pc:sldMk cId="1091855701" sldId="294"/>
        </pc:sldMkLst>
        <pc:spChg chg="mod">
          <ac:chgData name="Emma McLaughlin" userId="dc702a63-adaa-492a-8bf5-ffe8af822134" providerId="ADAL" clId="{ED9461F3-4C47-4ED1-87DD-3752DB6F5C2A}" dt="2018-11-20T11:14:46.382" v="2497" actId="20577"/>
          <ac:spMkLst>
            <pc:docMk/>
            <pc:sldMk cId="1091855701" sldId="294"/>
            <ac:spMk id="4" creationId="{00000000-0000-0000-0000-000000000000}"/>
          </ac:spMkLst>
        </pc:spChg>
        <pc:spChg chg="add del mod">
          <ac:chgData name="Emma McLaughlin" userId="dc702a63-adaa-492a-8bf5-ffe8af822134" providerId="ADAL" clId="{ED9461F3-4C47-4ED1-87DD-3752DB6F5C2A}" dt="2018-11-20T10:16:03.768" v="2118" actId="20577"/>
          <ac:spMkLst>
            <pc:docMk/>
            <pc:sldMk cId="1091855701" sldId="294"/>
            <ac:spMk id="8" creationId="{49B3016C-89DF-4EA7-927F-9C2892681DF2}"/>
          </ac:spMkLst>
        </pc:spChg>
        <pc:spChg chg="mod">
          <ac:chgData name="Emma McLaughlin" userId="dc702a63-adaa-492a-8bf5-ffe8af822134" providerId="ADAL" clId="{ED9461F3-4C47-4ED1-87DD-3752DB6F5C2A}" dt="2018-11-16T22:41:58.467" v="815" actId="404"/>
          <ac:spMkLst>
            <pc:docMk/>
            <pc:sldMk cId="1091855701" sldId="294"/>
            <ac:spMk id="10" creationId="{76330F17-CFED-4B92-BA83-B8CF4616E52C}"/>
          </ac:spMkLst>
        </pc:spChg>
        <pc:picChg chg="del">
          <ac:chgData name="Emma McLaughlin" userId="dc702a63-adaa-492a-8bf5-ffe8af822134" providerId="ADAL" clId="{ED9461F3-4C47-4ED1-87DD-3752DB6F5C2A}" dt="2018-11-19T15:06:06.306" v="2098" actId="20577"/>
          <ac:picMkLst>
            <pc:docMk/>
            <pc:sldMk cId="1091855701" sldId="294"/>
            <ac:picMk id="8" creationId="{BB43CBA0-AC83-4686-B57A-3CC06440AAAF}"/>
          </ac:picMkLst>
        </pc:picChg>
        <pc:picChg chg="del">
          <ac:chgData name="Emma McLaughlin" userId="dc702a63-adaa-492a-8bf5-ffe8af822134" providerId="ADAL" clId="{ED9461F3-4C47-4ED1-87DD-3752DB6F5C2A}" dt="2018-11-19T15:07:12.980" v="2110" actId="20577"/>
          <ac:picMkLst>
            <pc:docMk/>
            <pc:sldMk cId="1091855701" sldId="294"/>
            <ac:picMk id="13" creationId="{1697E90E-733E-4AC8-8085-84733826A9A4}"/>
          </ac:picMkLst>
        </pc:picChg>
      </pc:sldChg>
      <pc:sldChg chg="del modTransition">
        <pc:chgData name="Emma McLaughlin" userId="dc702a63-adaa-492a-8bf5-ffe8af822134" providerId="ADAL" clId="{ED9461F3-4C47-4ED1-87DD-3752DB6F5C2A}" dt="2018-11-20T10:44:23.678" v="2386" actId="2696"/>
        <pc:sldMkLst>
          <pc:docMk/>
          <pc:sldMk cId="1347030599" sldId="295"/>
        </pc:sldMkLst>
      </pc:sldChg>
      <pc:sldChg chg="modSp ord">
        <pc:chgData name="Emma McLaughlin" userId="dc702a63-adaa-492a-8bf5-ffe8af822134" providerId="ADAL" clId="{ED9461F3-4C47-4ED1-87DD-3752DB6F5C2A}" dt="2018-11-20T11:03:19.825" v="2460"/>
        <pc:sldMkLst>
          <pc:docMk/>
          <pc:sldMk cId="3591491477" sldId="296"/>
        </pc:sldMkLst>
        <pc:spChg chg="mod">
          <ac:chgData name="Emma McLaughlin" userId="dc702a63-adaa-492a-8bf5-ffe8af822134" providerId="ADAL" clId="{ED9461F3-4C47-4ED1-87DD-3752DB6F5C2A}" dt="2018-11-20T10:43:19.610" v="2373" actId="20577"/>
          <ac:spMkLst>
            <pc:docMk/>
            <pc:sldMk cId="3591491477" sldId="296"/>
            <ac:spMk id="4" creationId="{00000000-0000-0000-0000-000000000000}"/>
          </ac:spMkLst>
        </pc:spChg>
        <pc:spChg chg="mod">
          <ac:chgData name="Emma McLaughlin" userId="dc702a63-adaa-492a-8bf5-ffe8af822134" providerId="ADAL" clId="{ED9461F3-4C47-4ED1-87DD-3752DB6F5C2A}" dt="2018-11-20T10:42:48.793" v="2335" actId="1037"/>
          <ac:spMkLst>
            <pc:docMk/>
            <pc:sldMk cId="3591491477" sldId="296"/>
            <ac:spMk id="8" creationId="{2310374F-ADD7-4A63-814F-58A83EA378FC}"/>
          </ac:spMkLst>
        </pc:spChg>
        <pc:spChg chg="mod">
          <ac:chgData name="Emma McLaughlin" userId="dc702a63-adaa-492a-8bf5-ffe8af822134" providerId="ADAL" clId="{ED9461F3-4C47-4ED1-87DD-3752DB6F5C2A}" dt="2018-11-16T22:51:40.310" v="1548" actId="1076"/>
          <ac:spMkLst>
            <pc:docMk/>
            <pc:sldMk cId="3591491477" sldId="296"/>
            <ac:spMk id="10" creationId="{76330F17-CFED-4B92-BA83-B8CF4616E52C}"/>
          </ac:spMkLst>
        </pc:spChg>
        <pc:spChg chg="mod">
          <ac:chgData name="Emma McLaughlin" userId="dc702a63-adaa-492a-8bf5-ffe8af822134" providerId="ADAL" clId="{ED9461F3-4C47-4ED1-87DD-3752DB6F5C2A}" dt="2018-11-20T10:42:08.571" v="2295" actId="1076"/>
          <ac:spMkLst>
            <pc:docMk/>
            <pc:sldMk cId="3591491477" sldId="296"/>
            <ac:spMk id="12" creationId="{A01B57FD-9F58-4D5D-9240-DE8D6D1383F2}"/>
          </ac:spMkLst>
        </pc:spChg>
        <pc:picChg chg="mod">
          <ac:chgData name="Emma McLaughlin" userId="dc702a63-adaa-492a-8bf5-ffe8af822134" providerId="ADAL" clId="{ED9461F3-4C47-4ED1-87DD-3752DB6F5C2A}" dt="2018-11-20T10:42:48.793" v="2335" actId="1037"/>
          <ac:picMkLst>
            <pc:docMk/>
            <pc:sldMk cId="3591491477" sldId="296"/>
            <ac:picMk id="6" creationId="{1BE6AE5F-78B2-4A70-BB09-DA7D54CCAC73}"/>
          </ac:picMkLst>
        </pc:picChg>
        <pc:picChg chg="mod">
          <ac:chgData name="Emma McLaughlin" userId="dc702a63-adaa-492a-8bf5-ffe8af822134" providerId="ADAL" clId="{ED9461F3-4C47-4ED1-87DD-3752DB6F5C2A}" dt="2018-11-20T10:42:05.805" v="2294" actId="1076"/>
          <ac:picMkLst>
            <pc:docMk/>
            <pc:sldMk cId="3591491477" sldId="296"/>
            <ac:picMk id="9" creationId="{A5F3FB3F-C1C4-49F6-BFAE-842396B2E58F}"/>
          </ac:picMkLst>
        </pc:picChg>
        <pc:picChg chg="mod">
          <ac:chgData name="Emma McLaughlin" userId="dc702a63-adaa-492a-8bf5-ffe8af822134" providerId="ADAL" clId="{ED9461F3-4C47-4ED1-87DD-3752DB6F5C2A}" dt="2018-11-16T22:51:24.609" v="1545" actId="1076"/>
          <ac:picMkLst>
            <pc:docMk/>
            <pc:sldMk cId="3591491477" sldId="296"/>
            <ac:picMk id="11" creationId="{00000000-0000-0000-0000-000000000000}"/>
          </ac:picMkLst>
        </pc:picChg>
      </pc:sldChg>
      <pc:sldChg chg="modSp del ord">
        <pc:chgData name="Emma McLaughlin" userId="dc702a63-adaa-492a-8bf5-ffe8af822134" providerId="ADAL" clId="{ED9461F3-4C47-4ED1-87DD-3752DB6F5C2A}" dt="2018-11-19T15:01:25.560" v="1989" actId="2696"/>
        <pc:sldMkLst>
          <pc:docMk/>
          <pc:sldMk cId="1040301912" sldId="301"/>
        </pc:sldMkLst>
        <pc:spChg chg="mod">
          <ac:chgData name="Emma McLaughlin" userId="dc702a63-adaa-492a-8bf5-ffe8af822134" providerId="ADAL" clId="{ED9461F3-4C47-4ED1-87DD-3752DB6F5C2A}" dt="2018-11-16T22:49:48.560" v="1524" actId="1076"/>
          <ac:spMkLst>
            <pc:docMk/>
            <pc:sldMk cId="1040301912" sldId="301"/>
            <ac:spMk id="2" creationId="{00000000-0000-0000-0000-000000000000}"/>
          </ac:spMkLst>
        </pc:spChg>
        <pc:spChg chg="mod">
          <ac:chgData name="Emma McLaughlin" userId="dc702a63-adaa-492a-8bf5-ffe8af822134" providerId="ADAL" clId="{ED9461F3-4C47-4ED1-87DD-3752DB6F5C2A}" dt="2018-11-16T22:49:07.647" v="1405" actId="14100"/>
          <ac:spMkLst>
            <pc:docMk/>
            <pc:sldMk cId="1040301912" sldId="301"/>
            <ac:spMk id="18" creationId="{FEE3917C-39E2-4CBA-8B34-E11724665E7B}"/>
          </ac:spMkLst>
        </pc:spChg>
        <pc:spChg chg="mod">
          <ac:chgData name="Emma McLaughlin" userId="dc702a63-adaa-492a-8bf5-ffe8af822134" providerId="ADAL" clId="{ED9461F3-4C47-4ED1-87DD-3752DB6F5C2A}" dt="2018-11-16T22:49:55.048" v="1525" actId="313"/>
          <ac:spMkLst>
            <pc:docMk/>
            <pc:sldMk cId="1040301912" sldId="301"/>
            <ac:spMk id="21" creationId="{76330F17-CFED-4B92-BA83-B8CF4616E52C}"/>
          </ac:spMkLst>
        </pc:spChg>
        <pc:spChg chg="mod">
          <ac:chgData name="Emma McLaughlin" userId="dc702a63-adaa-492a-8bf5-ffe8af822134" providerId="ADAL" clId="{ED9461F3-4C47-4ED1-87DD-3752DB6F5C2A}" dt="2018-11-16T22:49:32.274" v="1497" actId="1076"/>
          <ac:spMkLst>
            <pc:docMk/>
            <pc:sldMk cId="1040301912" sldId="301"/>
            <ac:spMk id="25" creationId="{00000000-0000-0000-0000-000000000000}"/>
          </ac:spMkLst>
        </pc:spChg>
        <pc:picChg chg="mod">
          <ac:chgData name="Emma McLaughlin" userId="dc702a63-adaa-492a-8bf5-ffe8af822134" providerId="ADAL" clId="{ED9461F3-4C47-4ED1-87DD-3752DB6F5C2A}" dt="2018-11-16T22:49:28.566" v="1496" actId="1076"/>
          <ac:picMkLst>
            <pc:docMk/>
            <pc:sldMk cId="1040301912" sldId="301"/>
            <ac:picMk id="8" creationId="{00000000-0000-0000-0000-000000000000}"/>
          </ac:picMkLst>
        </pc:picChg>
        <pc:cxnChg chg="mod">
          <ac:chgData name="Emma McLaughlin" userId="dc702a63-adaa-492a-8bf5-ffe8af822134" providerId="ADAL" clId="{ED9461F3-4C47-4ED1-87DD-3752DB6F5C2A}" dt="2018-11-16T22:49:42.622" v="1523" actId="14100"/>
          <ac:cxnSpMkLst>
            <pc:docMk/>
            <pc:sldMk cId="1040301912" sldId="301"/>
            <ac:cxnSpMk id="10" creationId="{00000000-0000-0000-0000-000000000000}"/>
          </ac:cxnSpMkLst>
        </pc:cxnChg>
      </pc:sldChg>
      <pc:sldChg chg="delSp modSp add ord">
        <pc:chgData name="Emma McLaughlin" userId="dc702a63-adaa-492a-8bf5-ffe8af822134" providerId="ADAL" clId="{ED9461F3-4C47-4ED1-87DD-3752DB6F5C2A}" dt="2018-11-20T11:15:30.318" v="2498"/>
        <pc:sldMkLst>
          <pc:docMk/>
          <pc:sldMk cId="3911955246" sldId="302"/>
        </pc:sldMkLst>
        <pc:spChg chg="mod">
          <ac:chgData name="Emma McLaughlin" userId="dc702a63-adaa-492a-8bf5-ffe8af822134" providerId="ADAL" clId="{ED9461F3-4C47-4ED1-87DD-3752DB6F5C2A}" dt="2018-11-20T10:56:51.278" v="2459" actId="20577"/>
          <ac:spMkLst>
            <pc:docMk/>
            <pc:sldMk cId="3911955246" sldId="302"/>
            <ac:spMk id="4" creationId="{00000000-0000-0000-0000-000000000000}"/>
          </ac:spMkLst>
        </pc:spChg>
        <pc:spChg chg="mod">
          <ac:chgData name="Emma McLaughlin" userId="dc702a63-adaa-492a-8bf5-ffe8af822134" providerId="ADAL" clId="{ED9461F3-4C47-4ED1-87DD-3752DB6F5C2A}" dt="2018-11-20T10:53:46.239" v="2443" actId="20577"/>
          <ac:spMkLst>
            <pc:docMk/>
            <pc:sldMk cId="3911955246" sldId="302"/>
            <ac:spMk id="10" creationId="{76330F17-CFED-4B92-BA83-B8CF4616E52C}"/>
          </ac:spMkLst>
        </pc:spChg>
        <pc:picChg chg="mod">
          <ac:chgData name="Emma McLaughlin" userId="dc702a63-adaa-492a-8bf5-ffe8af822134" providerId="ADAL" clId="{ED9461F3-4C47-4ED1-87DD-3752DB6F5C2A}" dt="2018-11-19T14:47:27.872" v="1833" actId="14100"/>
          <ac:picMkLst>
            <pc:docMk/>
            <pc:sldMk cId="3911955246" sldId="302"/>
            <ac:picMk id="6" creationId="{FA90EBDA-A878-480F-819E-DDE98CB28412}"/>
          </ac:picMkLst>
        </pc:picChg>
        <pc:picChg chg="mod">
          <ac:chgData name="Emma McLaughlin" userId="dc702a63-adaa-492a-8bf5-ffe8af822134" providerId="ADAL" clId="{ED9461F3-4C47-4ED1-87DD-3752DB6F5C2A}" dt="2018-11-19T14:47:27.872" v="1833" actId="14100"/>
          <ac:picMkLst>
            <pc:docMk/>
            <pc:sldMk cId="3911955246" sldId="302"/>
            <ac:picMk id="8" creationId="{D02E61B8-1C42-429C-9924-27B0372D1A5A}"/>
          </ac:picMkLst>
        </pc:picChg>
        <pc:picChg chg="del mod">
          <ac:chgData name="Emma McLaughlin" userId="dc702a63-adaa-492a-8bf5-ffe8af822134" providerId="ADAL" clId="{ED9461F3-4C47-4ED1-87DD-3752DB6F5C2A}" dt="2018-11-16T22:41:50.159" v="813" actId="478"/>
          <ac:picMkLst>
            <pc:docMk/>
            <pc:sldMk cId="3911955246" sldId="302"/>
            <ac:picMk id="9" creationId="{00000000-0000-0000-0000-000000000000}"/>
          </ac:picMkLst>
        </pc:picChg>
        <pc:picChg chg="del mod">
          <ac:chgData name="Emma McLaughlin" userId="dc702a63-adaa-492a-8bf5-ffe8af822134" providerId="ADAL" clId="{ED9461F3-4C47-4ED1-87DD-3752DB6F5C2A}" dt="2018-11-16T22:41:50.159" v="813" actId="478"/>
          <ac:picMkLst>
            <pc:docMk/>
            <pc:sldMk cId="3911955246" sldId="302"/>
            <ac:picMk id="12" creationId="{00000000-0000-0000-0000-000000000000}"/>
          </ac:picMkLst>
        </pc:picChg>
      </pc:sldChg>
      <pc:sldChg chg="addSp delSp modSp add">
        <pc:chgData name="Emma McLaughlin" userId="dc702a63-adaa-492a-8bf5-ffe8af822134" providerId="ADAL" clId="{ED9461F3-4C47-4ED1-87DD-3752DB6F5C2A}" dt="2018-11-20T11:04:17.944" v="2478"/>
        <pc:sldMkLst>
          <pc:docMk/>
          <pc:sldMk cId="2351133713" sldId="303"/>
        </pc:sldMkLst>
        <pc:spChg chg="mod">
          <ac:chgData name="Emma McLaughlin" userId="dc702a63-adaa-492a-8bf5-ffe8af822134" providerId="ADAL" clId="{ED9461F3-4C47-4ED1-87DD-3752DB6F5C2A}" dt="2018-11-20T11:04:17.944" v="2478"/>
          <ac:spMkLst>
            <pc:docMk/>
            <pc:sldMk cId="2351133713" sldId="303"/>
            <ac:spMk id="4" creationId="{00000000-0000-0000-0000-000000000000}"/>
          </ac:spMkLst>
        </pc:spChg>
        <pc:spChg chg="mod">
          <ac:chgData name="Emma McLaughlin" userId="dc702a63-adaa-492a-8bf5-ffe8af822134" providerId="ADAL" clId="{ED9461F3-4C47-4ED1-87DD-3752DB6F5C2A}" dt="2018-11-20T10:31:29.115" v="2223" actId="1035"/>
          <ac:spMkLst>
            <pc:docMk/>
            <pc:sldMk cId="2351133713" sldId="303"/>
            <ac:spMk id="10" creationId="{76330F17-CFED-4B92-BA83-B8CF4616E52C}"/>
          </ac:spMkLst>
        </pc:spChg>
        <pc:picChg chg="add del">
          <ac:chgData name="Emma McLaughlin" userId="dc702a63-adaa-492a-8bf5-ffe8af822134" providerId="ADAL" clId="{ED9461F3-4C47-4ED1-87DD-3752DB6F5C2A}" dt="2018-11-19T14:47:45.368" v="1837" actId="478"/>
          <ac:picMkLst>
            <pc:docMk/>
            <pc:sldMk cId="2351133713" sldId="303"/>
            <ac:picMk id="2" creationId="{4D609BC3-D04C-4F32-A738-D0AFDCAE59F4}"/>
          </ac:picMkLst>
        </pc:picChg>
        <pc:picChg chg="add del">
          <ac:chgData name="Emma McLaughlin" userId="dc702a63-adaa-492a-8bf5-ffe8af822134" providerId="ADAL" clId="{ED9461F3-4C47-4ED1-87DD-3752DB6F5C2A}" dt="2018-11-20T10:28:11.939" v="2175" actId="478"/>
          <ac:picMkLst>
            <pc:docMk/>
            <pc:sldMk cId="2351133713" sldId="303"/>
            <ac:picMk id="2" creationId="{84C0EBEB-B6A2-4C56-BFAC-6439367A8D35}"/>
          </ac:picMkLst>
        </pc:picChg>
        <pc:picChg chg="add del mod modCrop">
          <ac:chgData name="Emma McLaughlin" userId="dc702a63-adaa-492a-8bf5-ffe8af822134" providerId="ADAL" clId="{ED9461F3-4C47-4ED1-87DD-3752DB6F5C2A}" dt="2018-11-20T10:29:46.391" v="2199"/>
          <ac:picMkLst>
            <pc:docMk/>
            <pc:sldMk cId="2351133713" sldId="303"/>
            <ac:picMk id="5" creationId="{CAB949D8-9CEE-4239-B0E8-F2405508C285}"/>
          </ac:picMkLst>
        </pc:picChg>
        <pc:picChg chg="add mod modCrop">
          <ac:chgData name="Emma McLaughlin" userId="dc702a63-adaa-492a-8bf5-ffe8af822134" providerId="ADAL" clId="{ED9461F3-4C47-4ED1-87DD-3752DB6F5C2A}" dt="2018-11-20T10:30:12.165" v="2202" actId="1076"/>
          <ac:picMkLst>
            <pc:docMk/>
            <pc:sldMk cId="2351133713" sldId="303"/>
            <ac:picMk id="6" creationId="{8F3EDEBD-EFB8-4844-8081-529A7AABB600}"/>
          </ac:picMkLst>
        </pc:picChg>
        <pc:picChg chg="add mod modCrop">
          <ac:chgData name="Emma McLaughlin" userId="dc702a63-adaa-492a-8bf5-ffe8af822134" providerId="ADAL" clId="{ED9461F3-4C47-4ED1-87DD-3752DB6F5C2A}" dt="2018-11-20T10:30:15.171" v="2203" actId="1076"/>
          <ac:picMkLst>
            <pc:docMk/>
            <pc:sldMk cId="2351133713" sldId="303"/>
            <ac:picMk id="9" creationId="{1244AF65-C398-4DB3-9FA3-FE1DEC2C33FC}"/>
          </ac:picMkLst>
        </pc:picChg>
      </pc:sldChg>
      <pc:sldChg chg="modSp">
        <pc:chgData name="Emma McLaughlin" userId="dc702a63-adaa-492a-8bf5-ffe8af822134" providerId="ADAL" clId="{ED9461F3-4C47-4ED1-87DD-3752DB6F5C2A}" dt="2018-11-20T10:44:12.248" v="2385" actId="20577"/>
        <pc:sldMkLst>
          <pc:docMk/>
          <pc:sldMk cId="1416490787" sldId="304"/>
        </pc:sldMkLst>
        <pc:spChg chg="mod">
          <ac:chgData name="Emma McLaughlin" userId="dc702a63-adaa-492a-8bf5-ffe8af822134" providerId="ADAL" clId="{ED9461F3-4C47-4ED1-87DD-3752DB6F5C2A}" dt="2018-11-20T10:44:12.248" v="2385" actId="20577"/>
          <ac:spMkLst>
            <pc:docMk/>
            <pc:sldMk cId="1416490787" sldId="304"/>
            <ac:spMk id="4" creationId="{00000000-0000-0000-0000-000000000000}"/>
          </ac:spMkLst>
        </pc:spChg>
      </pc:sldChg>
      <pc:sldChg chg="addSp delSp modSp add ord">
        <pc:chgData name="Emma McLaughlin" userId="dc702a63-adaa-492a-8bf5-ffe8af822134" providerId="ADAL" clId="{ED9461F3-4C47-4ED1-87DD-3752DB6F5C2A}" dt="2018-11-20T11:19:32.754" v="2511"/>
        <pc:sldMkLst>
          <pc:docMk/>
          <pc:sldMk cId="2335980511" sldId="305"/>
        </pc:sldMkLst>
        <pc:spChg chg="del">
          <ac:chgData name="Emma McLaughlin" userId="dc702a63-adaa-492a-8bf5-ffe8af822134" providerId="ADAL" clId="{ED9461F3-4C47-4ED1-87DD-3752DB6F5C2A}" dt="2018-11-19T14:38:43.156" v="1606" actId="478"/>
          <ac:spMkLst>
            <pc:docMk/>
            <pc:sldMk cId="2335980511" sldId="305"/>
            <ac:spMk id="2" creationId="{45463232-A3CB-42D0-A61A-DE08AADA42E0}"/>
          </ac:spMkLst>
        </pc:spChg>
        <pc:spChg chg="del">
          <ac:chgData name="Emma McLaughlin" userId="dc702a63-adaa-492a-8bf5-ffe8af822134" providerId="ADAL" clId="{ED9461F3-4C47-4ED1-87DD-3752DB6F5C2A}" dt="2018-11-19T14:38:43.156" v="1606" actId="478"/>
          <ac:spMkLst>
            <pc:docMk/>
            <pc:sldMk cId="2335980511" sldId="305"/>
            <ac:spMk id="4" creationId="{00000000-0000-0000-0000-000000000000}"/>
          </ac:spMkLst>
        </pc:spChg>
        <pc:spChg chg="add del mod">
          <ac:chgData name="Emma McLaughlin" userId="dc702a63-adaa-492a-8bf5-ffe8af822134" providerId="ADAL" clId="{ED9461F3-4C47-4ED1-87DD-3752DB6F5C2A}" dt="2018-11-19T14:39:37.505" v="1617" actId="478"/>
          <ac:spMkLst>
            <pc:docMk/>
            <pc:sldMk cId="2335980511" sldId="305"/>
            <ac:spMk id="7" creationId="{2E078284-A444-49C3-B96B-A6355C52C831}"/>
          </ac:spMkLst>
        </pc:spChg>
        <pc:spChg chg="del">
          <ac:chgData name="Emma McLaughlin" userId="dc702a63-adaa-492a-8bf5-ffe8af822134" providerId="ADAL" clId="{ED9461F3-4C47-4ED1-87DD-3752DB6F5C2A}" dt="2018-11-19T14:38:43.156" v="1606" actId="478"/>
          <ac:spMkLst>
            <pc:docMk/>
            <pc:sldMk cId="2335980511" sldId="305"/>
            <ac:spMk id="10" creationId="{76330F17-CFED-4B92-BA83-B8CF4616E52C}"/>
          </ac:spMkLst>
        </pc:spChg>
        <pc:picChg chg="add del mod modCrop">
          <ac:chgData name="Emma McLaughlin" userId="dc702a63-adaa-492a-8bf5-ffe8af822134" providerId="ADAL" clId="{ED9461F3-4C47-4ED1-87DD-3752DB6F5C2A}" dt="2018-11-19T14:39:37.505" v="1617" actId="478"/>
          <ac:picMkLst>
            <pc:docMk/>
            <pc:sldMk cId="2335980511" sldId="305"/>
            <ac:picMk id="5" creationId="{649379AF-E77E-421D-8ED5-D517FFFDD57D}"/>
          </ac:picMkLst>
        </pc:picChg>
        <pc:picChg chg="del">
          <ac:chgData name="Emma McLaughlin" userId="dc702a63-adaa-492a-8bf5-ffe8af822134" providerId="ADAL" clId="{ED9461F3-4C47-4ED1-87DD-3752DB6F5C2A}" dt="2018-11-19T14:38:43.156" v="1606" actId="478"/>
          <ac:picMkLst>
            <pc:docMk/>
            <pc:sldMk cId="2335980511" sldId="305"/>
            <ac:picMk id="6" creationId="{FA90EBDA-A878-480F-819E-DDE98CB28412}"/>
          </ac:picMkLst>
        </pc:picChg>
        <pc:picChg chg="del">
          <ac:chgData name="Emma McLaughlin" userId="dc702a63-adaa-492a-8bf5-ffe8af822134" providerId="ADAL" clId="{ED9461F3-4C47-4ED1-87DD-3752DB6F5C2A}" dt="2018-11-19T14:38:43.156" v="1606" actId="478"/>
          <ac:picMkLst>
            <pc:docMk/>
            <pc:sldMk cId="2335980511" sldId="305"/>
            <ac:picMk id="8" creationId="{D02E61B8-1C42-429C-9924-27B0372D1A5A}"/>
          </ac:picMkLst>
        </pc:picChg>
        <pc:picChg chg="add mod">
          <ac:chgData name="Emma McLaughlin" userId="dc702a63-adaa-492a-8bf5-ffe8af822134" providerId="ADAL" clId="{ED9461F3-4C47-4ED1-87DD-3752DB6F5C2A}" dt="2018-11-19T14:39:49.008" v="1619" actId="1076"/>
          <ac:picMkLst>
            <pc:docMk/>
            <pc:sldMk cId="2335980511" sldId="305"/>
            <ac:picMk id="12" creationId="{667A71B3-76ED-4EC9-B361-72976661C2C1}"/>
          </ac:picMkLst>
        </pc:picChg>
      </pc:sldChg>
      <pc:sldChg chg="addSp delSp modSp add">
        <pc:chgData name="Emma McLaughlin" userId="dc702a63-adaa-492a-8bf5-ffe8af822134" providerId="ADAL" clId="{ED9461F3-4C47-4ED1-87DD-3752DB6F5C2A}" dt="2018-11-20T10:48:08.302" v="2422" actId="404"/>
        <pc:sldMkLst>
          <pc:docMk/>
          <pc:sldMk cId="2115237628" sldId="306"/>
        </pc:sldMkLst>
        <pc:spChg chg="add mod">
          <ac:chgData name="Emma McLaughlin" userId="dc702a63-adaa-492a-8bf5-ffe8af822134" providerId="ADAL" clId="{ED9461F3-4C47-4ED1-87DD-3752DB6F5C2A}" dt="2018-11-20T10:44:46.473" v="2390" actId="27636"/>
          <ac:spMkLst>
            <pc:docMk/>
            <pc:sldMk cId="2115237628" sldId="306"/>
            <ac:spMk id="3" creationId="{5F4682CA-D1EB-40F2-9E49-CF979D4E27E0}"/>
          </ac:spMkLst>
        </pc:spChg>
        <pc:spChg chg="add mod">
          <ac:chgData name="Emma McLaughlin" userId="dc702a63-adaa-492a-8bf5-ffe8af822134" providerId="ADAL" clId="{ED9461F3-4C47-4ED1-87DD-3752DB6F5C2A}" dt="2018-11-20T10:48:08.302" v="2422" actId="404"/>
          <ac:spMkLst>
            <pc:docMk/>
            <pc:sldMk cId="2115237628" sldId="306"/>
            <ac:spMk id="5" creationId="{A6099F13-D70E-4292-8AD8-FFE5154CB6AE}"/>
          </ac:spMkLst>
        </pc:spChg>
        <pc:picChg chg="add mod">
          <ac:chgData name="Emma McLaughlin" userId="dc702a63-adaa-492a-8bf5-ffe8af822134" providerId="ADAL" clId="{ED9461F3-4C47-4ED1-87DD-3752DB6F5C2A}" dt="2018-11-20T10:44:53.419" v="2393" actId="1076"/>
          <ac:picMkLst>
            <pc:docMk/>
            <pc:sldMk cId="2115237628" sldId="306"/>
            <ac:picMk id="2" creationId="{70B54038-D097-4711-BF6C-082BB0BF1B14}"/>
          </ac:picMkLst>
        </pc:picChg>
        <pc:picChg chg="add del">
          <ac:chgData name="Emma McLaughlin" userId="dc702a63-adaa-492a-8bf5-ffe8af822134" providerId="ADAL" clId="{ED9461F3-4C47-4ED1-87DD-3752DB6F5C2A}" dt="2018-11-20T10:29:56.346" v="2201" actId="404"/>
          <ac:picMkLst>
            <pc:docMk/>
            <pc:sldMk cId="2115237628" sldId="306"/>
            <ac:picMk id="4" creationId="{959DE26F-EBD7-4007-9F5D-EAADE4065251}"/>
          </ac:picMkLst>
        </pc:picChg>
      </pc:sldChg>
      <pc:sldChg chg="addSp delSp modSp add del ord">
        <pc:chgData name="Emma McLaughlin" userId="dc702a63-adaa-492a-8bf5-ffe8af822134" providerId="ADAL" clId="{ED9461F3-4C47-4ED1-87DD-3752DB6F5C2A}" dt="2018-11-19T15:06:42.714" v="2109" actId="2696"/>
        <pc:sldMkLst>
          <pc:docMk/>
          <pc:sldMk cId="4111736294" sldId="306"/>
        </pc:sldMkLst>
        <pc:spChg chg="del">
          <ac:chgData name="Emma McLaughlin" userId="dc702a63-adaa-492a-8bf5-ffe8af822134" providerId="ADAL" clId="{ED9461F3-4C47-4ED1-87DD-3752DB6F5C2A}" dt="2018-11-19T15:06:17.369" v="2101" actId="478"/>
          <ac:spMkLst>
            <pc:docMk/>
            <pc:sldMk cId="4111736294" sldId="306"/>
            <ac:spMk id="4" creationId="{00000000-0000-0000-0000-000000000000}"/>
          </ac:spMkLst>
        </pc:spChg>
        <pc:spChg chg="mod">
          <ac:chgData name="Emma McLaughlin" userId="dc702a63-adaa-492a-8bf5-ffe8af822134" providerId="ADAL" clId="{ED9461F3-4C47-4ED1-87DD-3752DB6F5C2A}" dt="2018-11-19T15:06:20.344" v="2102" actId="1076"/>
          <ac:spMkLst>
            <pc:docMk/>
            <pc:sldMk cId="4111736294" sldId="306"/>
            <ac:spMk id="10" creationId="{76330F17-CFED-4B92-BA83-B8CF4616E52C}"/>
          </ac:spMkLst>
        </pc:spChg>
        <pc:picChg chg="add del mod">
          <ac:chgData name="Emma McLaughlin" userId="dc702a63-adaa-492a-8bf5-ffe8af822134" providerId="ADAL" clId="{ED9461F3-4C47-4ED1-87DD-3752DB6F5C2A}" dt="2018-11-19T15:06:38.389" v="2108" actId="2696"/>
          <ac:picMkLst>
            <pc:docMk/>
            <pc:sldMk cId="4111736294" sldId="306"/>
            <ac:picMk id="8" creationId="{5D979034-14B9-47FF-8885-1D7283DBBB34}"/>
          </ac:picMkLst>
        </pc:picChg>
        <pc:picChg chg="del">
          <ac:chgData name="Emma McLaughlin" userId="dc702a63-adaa-492a-8bf5-ffe8af822134" providerId="ADAL" clId="{ED9461F3-4C47-4ED1-87DD-3752DB6F5C2A}" dt="2018-11-19T15:06:17.369" v="2101" actId="478"/>
          <ac:picMkLst>
            <pc:docMk/>
            <pc:sldMk cId="4111736294" sldId="306"/>
            <ac:picMk id="9" creationId="{00000000-0000-0000-0000-000000000000}"/>
          </ac:picMkLst>
        </pc:picChg>
        <pc:picChg chg="del">
          <ac:chgData name="Emma McLaughlin" userId="dc702a63-adaa-492a-8bf5-ffe8af822134" providerId="ADAL" clId="{ED9461F3-4C47-4ED1-87DD-3752DB6F5C2A}" dt="2018-11-19T15:06:17.369" v="2101" actId="478"/>
          <ac:picMkLst>
            <pc:docMk/>
            <pc:sldMk cId="4111736294" sldId="306"/>
            <ac:picMk id="12" creationId="{00000000-0000-0000-0000-000000000000}"/>
          </ac:picMkLst>
        </pc:picChg>
      </pc:sldChg>
      <pc:sldChg chg="addSp delSp modSp">
        <pc:chgData name="Emma McLaughlin" userId="dc702a63-adaa-492a-8bf5-ffe8af822134" providerId="ADAL" clId="{ED9461F3-4C47-4ED1-87DD-3752DB6F5C2A}" dt="2018-11-20T11:18:52.224" v="2510" actId="478"/>
        <pc:sldMkLst>
          <pc:docMk/>
          <pc:sldMk cId="1301869865" sldId="307"/>
        </pc:sldMkLst>
        <pc:spChg chg="mod">
          <ac:chgData name="Emma McLaughlin" userId="dc702a63-adaa-492a-8bf5-ffe8af822134" providerId="ADAL" clId="{ED9461F3-4C47-4ED1-87DD-3752DB6F5C2A}" dt="2018-11-20T11:18:43.532" v="2507" actId="20577"/>
          <ac:spMkLst>
            <pc:docMk/>
            <pc:sldMk cId="1301869865" sldId="307"/>
            <ac:spMk id="3" creationId="{5F4682CA-D1EB-40F2-9E49-CF979D4E27E0}"/>
          </ac:spMkLst>
        </pc:spChg>
        <pc:spChg chg="del">
          <ac:chgData name="Emma McLaughlin" userId="dc702a63-adaa-492a-8bf5-ffe8af822134" providerId="ADAL" clId="{ED9461F3-4C47-4ED1-87DD-3752DB6F5C2A}" dt="2018-11-20T11:18:52.224" v="2510" actId="478"/>
          <ac:spMkLst>
            <pc:docMk/>
            <pc:sldMk cId="1301869865" sldId="307"/>
            <ac:spMk id="5" creationId="{A6099F13-D70E-4292-8AD8-FFE5154CB6AE}"/>
          </ac:spMkLst>
        </pc:spChg>
        <pc:picChg chg="add del">
          <ac:chgData name="Emma McLaughlin" userId="dc702a63-adaa-492a-8bf5-ffe8af822134" providerId="ADAL" clId="{ED9461F3-4C47-4ED1-87DD-3752DB6F5C2A}" dt="2018-11-20T11:18:48.770" v="2509" actId="478"/>
          <ac:picMkLst>
            <pc:docMk/>
            <pc:sldMk cId="1301869865" sldId="307"/>
            <ac:picMk id="2" creationId="{70B54038-D097-4711-BF6C-082BB0BF1B14}"/>
          </ac:picMkLst>
        </pc:picChg>
      </pc:sldChg>
      <pc:sldMasterChg chg="delSldLayout">
        <pc:chgData name="Emma McLaughlin" userId="dc702a63-adaa-492a-8bf5-ffe8af822134" providerId="ADAL" clId="{ED9461F3-4C47-4ED1-87DD-3752DB6F5C2A}" dt="2018-11-16T22:50:49.284" v="1541" actId="2696"/>
        <pc:sldMasterMkLst>
          <pc:docMk/>
          <pc:sldMasterMk cId="13332917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513E-F4B5-4013-AE4F-1B62519712F4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56FCF-FB84-4EB2-A593-BFB7E3E4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7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lvl="0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HET is the first of its kind in the category and since launch, there have been a number of similar ‘BFY’ tea products launched.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C19A5-E359-479A-9E04-7E20E8BECF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C19A5-E359-479A-9E04-7E20E8BECF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9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Format change: 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Transition from existing classic can to a slim can (White Claw format).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C19A5-E359-479A-9E04-7E20E8BECF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C19A5-E359-479A-9E04-7E20E8BECF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C19A5-E359-479A-9E04-7E20E8BECF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8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C19A5-E359-479A-9E04-7E20E8BECF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6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3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4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4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4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4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66DAA-4F13-4922-8BCD-3D744B796191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8A6D9-27FA-4104-8404-70F406D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9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54038-D097-4711-BF6C-082BB0BF1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4682CA-D1EB-40F2-9E49-CF979D4E27E0}"/>
              </a:ext>
            </a:extLst>
          </p:cNvPr>
          <p:cNvSpPr txBox="1">
            <a:spLocks/>
          </p:cNvSpPr>
          <p:nvPr/>
        </p:nvSpPr>
        <p:spPr>
          <a:xfrm>
            <a:off x="3878665" y="3060199"/>
            <a:ext cx="4491612" cy="898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Design Refresh Brief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099F13-D70E-4292-8AD8-FFE5154CB6AE}"/>
              </a:ext>
            </a:extLst>
          </p:cNvPr>
          <p:cNvSpPr txBox="1">
            <a:spLocks/>
          </p:cNvSpPr>
          <p:nvPr/>
        </p:nvSpPr>
        <p:spPr>
          <a:xfrm>
            <a:off x="3878665" y="4038600"/>
            <a:ext cx="4491612" cy="482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MABIC November 2018</a:t>
            </a:r>
          </a:p>
        </p:txBody>
      </p:sp>
    </p:spTree>
    <p:extLst>
      <p:ext uri="{BB962C8B-B14F-4D97-AF65-F5344CB8AC3E}">
        <p14:creationId xmlns:p14="http://schemas.microsoft.com/office/powerpoint/2010/main" val="211523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5984-38C7-4A77-A791-C600634D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FB8D-3EAD-44E3-9035-A0C6D749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B0B-7570-4CA6-BD31-580D190E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57"/>
            <a:ext cx="12192000" cy="67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86" y="-371"/>
            <a:ext cx="983953" cy="6857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8981" y="1286868"/>
            <a:ext cx="6597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Hard East Tea (HET) is a pioneer BFY spiked Iced Tea brand developed to tap into the large Iced Tea opportunity in the US, which is currently dominated by one key player, Twisted Tea.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lvl="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Launch: </a:t>
            </a:r>
            <a:r>
              <a:rPr lang="en-US" sz="24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HET pilot launched in select markets June 2018; Seattle, </a:t>
            </a:r>
            <a:r>
              <a:rPr lang="en-US" sz="2400" kern="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Boisse</a:t>
            </a:r>
            <a:r>
              <a:rPr lang="en-US" sz="24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&amp; Montana (all BFY tea markets and strong White Claw markets). </a:t>
            </a:r>
            <a:endParaRPr lang="en-US" sz="2400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330F17-CFED-4B92-BA83-B8CF4616E52C}"/>
              </a:ext>
            </a:extLst>
          </p:cNvPr>
          <p:cNvSpPr txBox="1">
            <a:spLocks/>
          </p:cNvSpPr>
          <p:nvPr/>
        </p:nvSpPr>
        <p:spPr>
          <a:xfrm>
            <a:off x="1190261" y="465847"/>
            <a:ext cx="11001739" cy="69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Century Gothic" panose="020B0502020202020204" pitchFamily="34" charset="0"/>
              </a:rPr>
              <a:t>Background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2846-9061-47C3-A098-E221D6309D3D}" type="slidenum">
              <a:rPr lang="en-US" smtClean="0">
                <a:latin typeface="Century Gothic" panose="020B0502020202020204" pitchFamily="34" charset="0"/>
              </a:rPr>
              <a:t>2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5" t="17778" r="23412" b="14266"/>
          <a:stretch/>
        </p:blipFill>
        <p:spPr>
          <a:xfrm>
            <a:off x="7955258" y="1855250"/>
            <a:ext cx="1898962" cy="3781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17554" r="23624" b="14543"/>
          <a:stretch/>
        </p:blipFill>
        <p:spPr>
          <a:xfrm>
            <a:off x="9950096" y="1848897"/>
            <a:ext cx="1886596" cy="37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5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86" y="-371"/>
            <a:ext cx="983953" cy="6857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3046" y="1225689"/>
            <a:ext cx="72773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Although the packaging of HET is visually striking and appeals to our target consumers, there are some key features that need to be optimized in order to win:</a:t>
            </a:r>
          </a:p>
          <a:p>
            <a:pPr lvl="0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Clearly call-out product proposition - 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There is confusion as to what this is: soda, energy drink, craft cider? Could we visually reference tea on pack for example?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Better-for-You attributes 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need to be established with more clarity. 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Communicate product flavors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Differentiate Hard East Tea from other hard teas, like Twisted.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Communicate calorie count –  only130* calories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In addition, new competitors are starting to join the market, with similar product propositions as Hard East Tea. Therefore, it is crucial we double down on our BFY positioning as a brand.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330F17-CFED-4B92-BA83-B8CF4616E52C}"/>
              </a:ext>
            </a:extLst>
          </p:cNvPr>
          <p:cNvSpPr txBox="1">
            <a:spLocks/>
          </p:cNvSpPr>
          <p:nvPr/>
        </p:nvSpPr>
        <p:spPr>
          <a:xfrm>
            <a:off x="1190261" y="465847"/>
            <a:ext cx="11001739" cy="69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Century Gothic" panose="020B0502020202020204" pitchFamily="34" charset="0"/>
              </a:rPr>
              <a:t>The Launch: What We Learned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2846-9061-47C3-A098-E221D6309D3D}" type="slidenum">
              <a:rPr lang="en-US" smtClean="0">
                <a:latin typeface="Century Gothic" panose="020B0502020202020204" pitchFamily="34" charset="0"/>
              </a:rPr>
              <a:t>3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463232-A3CB-42D0-A61A-DE08AADA42E0}"/>
              </a:ext>
            </a:extLst>
          </p:cNvPr>
          <p:cNvSpPr/>
          <p:nvPr/>
        </p:nvSpPr>
        <p:spPr>
          <a:xfrm>
            <a:off x="8507056" y="6652538"/>
            <a:ext cx="3847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* Calorie count TBC, will range between 115-130 </a:t>
            </a:r>
            <a:r>
              <a:rPr lang="en-US" sz="1100" kern="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cals</a:t>
            </a:r>
            <a:r>
              <a:rPr lang="en-US" sz="11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. 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0EBDA-A878-480F-819E-DDE98CB28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89" y="4292345"/>
            <a:ext cx="2531006" cy="2212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E61B8-1C42-429C-9924-27B0372D1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89" y="1529447"/>
            <a:ext cx="2531006" cy="2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86" y="-371"/>
            <a:ext cx="983953" cy="6857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8981" y="1517980"/>
            <a:ext cx="67987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Product proposition call-out: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reference tea on pack. </a:t>
            </a:r>
            <a:endParaRPr lang="en-US" sz="2400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Enhance HET BFY Credentials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: </a:t>
            </a: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Brewed tea 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is a key USP for HET, most competitors use artificial tea powders. </a:t>
            </a: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No artificial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</a:t>
            </a:r>
            <a:r>
              <a:rPr lang="en-US" kern="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flavours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.  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Visually communicate the </a:t>
            </a:r>
            <a:r>
              <a:rPr lang="en-US" b="1" kern="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flavours</a:t>
            </a:r>
            <a:r>
              <a:rPr lang="en-US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: 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Fruit, the tea in a glass? 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How do we suggest refreshment cues? 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How do we enhance the low calorie USPs to further underpin our BFY positioning?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Hard East </a:t>
            </a:r>
            <a:r>
              <a:rPr lang="en-US" kern="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colour</a:t>
            </a:r>
            <a:r>
              <a:rPr lang="en-US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coding needs to stand out more on shelf space.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330F17-CFED-4B92-BA83-B8CF4616E52C}"/>
              </a:ext>
            </a:extLst>
          </p:cNvPr>
          <p:cNvSpPr txBox="1">
            <a:spLocks/>
          </p:cNvSpPr>
          <p:nvPr/>
        </p:nvSpPr>
        <p:spPr>
          <a:xfrm>
            <a:off x="1190261" y="465847"/>
            <a:ext cx="11001739" cy="69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Century Gothic" panose="020B0502020202020204" pitchFamily="34" charset="0"/>
              </a:rPr>
              <a:t>Pack Jobs To Be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2846-9061-47C3-A098-E221D6309D3D}" type="slidenum">
              <a:rPr lang="en-US" smtClean="0">
                <a:latin typeface="Century Gothic" panose="020B0502020202020204" pitchFamily="34" charset="0"/>
              </a:rPr>
              <a:t>4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EDEBD-EFB8-4844-8081-529A7AABB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9" t="25922" r="53517" b="34518"/>
          <a:stretch/>
        </p:blipFill>
        <p:spPr>
          <a:xfrm>
            <a:off x="8309987" y="806953"/>
            <a:ext cx="3781530" cy="2612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4AF65-C398-4DB3-9FA3-FE1DEC2C3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93" t="25440" r="19987" b="33630"/>
          <a:stretch/>
        </p:blipFill>
        <p:spPr>
          <a:xfrm>
            <a:off x="8549709" y="4018469"/>
            <a:ext cx="3074796" cy="27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86" y="-371"/>
            <a:ext cx="983953" cy="6857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8981" y="1286868"/>
            <a:ext cx="8845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Develop 2-3 x pack refresh </a:t>
            </a:r>
            <a:r>
              <a:rPr lang="en-US" sz="24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options, addressing key pack JTBD (ref. p4).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sz="2400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Format: </a:t>
            </a:r>
            <a:r>
              <a:rPr lang="en-US" sz="2400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Please address this refresh with the existing classic can format, but also deliver one slim can pack option. 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sz="2400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endParaRPr lang="en-US" sz="2400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330F17-CFED-4B92-BA83-B8CF4616E52C}"/>
              </a:ext>
            </a:extLst>
          </p:cNvPr>
          <p:cNvSpPr txBox="1">
            <a:spLocks/>
          </p:cNvSpPr>
          <p:nvPr/>
        </p:nvSpPr>
        <p:spPr>
          <a:xfrm>
            <a:off x="1190261" y="465847"/>
            <a:ext cx="11001739" cy="69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Century Gothic" panose="020B0502020202020204" pitchFamily="34" charset="0"/>
              </a:rPr>
              <a:t>The Ask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2846-9061-47C3-A098-E221D6309D3D}" type="slidenum">
              <a:rPr lang="en-US" smtClean="0">
                <a:latin typeface="Century Gothic" panose="020B0502020202020204" pitchFamily="34" charset="0"/>
              </a:rPr>
              <a:t>5</a:t>
            </a:fld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9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54038-D097-4711-BF6C-082BB0BF1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4682CA-D1EB-40F2-9E49-CF979D4E27E0}"/>
              </a:ext>
            </a:extLst>
          </p:cNvPr>
          <p:cNvSpPr txBox="1">
            <a:spLocks/>
          </p:cNvSpPr>
          <p:nvPr/>
        </p:nvSpPr>
        <p:spPr>
          <a:xfrm>
            <a:off x="3878665" y="3060199"/>
            <a:ext cx="4491612" cy="898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APPENDIX </a:t>
            </a:r>
          </a:p>
        </p:txBody>
      </p:sp>
    </p:spTree>
    <p:extLst>
      <p:ext uri="{BB962C8B-B14F-4D97-AF65-F5344CB8AC3E}">
        <p14:creationId xmlns:p14="http://schemas.microsoft.com/office/powerpoint/2010/main" val="130186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86" y="-371"/>
            <a:ext cx="983953" cy="68579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2846-9061-47C3-A098-E221D6309D3D}" type="slidenum">
              <a:rPr lang="en-US" smtClean="0">
                <a:latin typeface="Century Gothic" panose="020B0502020202020204" pitchFamily="34" charset="0"/>
              </a:rPr>
              <a:t>7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7A71B3-76ED-4EC9-B361-72976661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39" y="602885"/>
            <a:ext cx="10437257" cy="56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77" y="-21344"/>
            <a:ext cx="983953" cy="6857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6032" y="1295401"/>
            <a:ext cx="6601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latin typeface="Century Gothic" panose="020B0502020202020204" pitchFamily="34" charset="0"/>
              </a:rPr>
              <a:t>Observation: </a:t>
            </a:r>
            <a:r>
              <a:rPr lang="en-US" sz="2000" dirty="0">
                <a:latin typeface="Century Gothic" panose="020B0502020202020204" pitchFamily="34" charset="0"/>
              </a:rPr>
              <a:t>For the </a:t>
            </a:r>
            <a:r>
              <a:rPr lang="en-US" sz="2000" kern="0" dirty="0">
                <a:latin typeface="Century Gothic" panose="020B0502020202020204" pitchFamily="34" charset="0"/>
              </a:rPr>
              <a:t>Orange Pekoe &amp; Elderflower Black Tea, the current yellow side panel blends in too much with Twisted Tea on shelf.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kern="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latin typeface="Century Gothic" panose="020B0502020202020204" pitchFamily="34" charset="0"/>
              </a:rPr>
              <a:t>How do we distinguish ourselves? </a:t>
            </a:r>
            <a:r>
              <a:rPr lang="en-US" sz="2000" kern="0" dirty="0">
                <a:latin typeface="Century Gothic" panose="020B0502020202020204" pitchFamily="34" charset="0"/>
              </a:rPr>
              <a:t>Competitive set; Arnold Palmer, Twisted Tea, BFY FMB brands. </a:t>
            </a:r>
            <a:endParaRPr lang="en-US" sz="2000" b="1" kern="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b="1" kern="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latin typeface="Century Gothic" panose="020B0502020202020204" pitchFamily="34" charset="0"/>
              </a:rPr>
              <a:t>Recommend placement: </a:t>
            </a:r>
            <a:r>
              <a:rPr lang="en-US" sz="2000" kern="0" dirty="0">
                <a:latin typeface="Century Gothic" panose="020B0502020202020204" pitchFamily="34" charset="0"/>
              </a:rPr>
              <a:t>Next to Hard Seltzers and craft ciders. </a:t>
            </a:r>
          </a:p>
          <a:p>
            <a:pPr>
              <a:defRPr/>
            </a:pPr>
            <a:endParaRPr lang="en-US" sz="2000" kern="0" dirty="0">
              <a:latin typeface="Century Gothic" panose="020B0502020202020204" pitchFamily="34" charset="0"/>
            </a:endParaRPr>
          </a:p>
          <a:p>
            <a:pPr>
              <a:defRPr/>
            </a:pPr>
            <a:endParaRPr lang="en-US" sz="2000" kern="0" dirty="0">
              <a:latin typeface="Century Gothic" panose="020B0502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330F17-CFED-4B92-BA83-B8CF4616E52C}"/>
              </a:ext>
            </a:extLst>
          </p:cNvPr>
          <p:cNvSpPr txBox="1">
            <a:spLocks/>
          </p:cNvSpPr>
          <p:nvPr/>
        </p:nvSpPr>
        <p:spPr>
          <a:xfrm>
            <a:off x="1127095" y="380564"/>
            <a:ext cx="11001739" cy="69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Century Gothic" panose="020B0502020202020204" pitchFamily="34" charset="0"/>
              </a:rPr>
              <a:t>On shelf visibility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2846-9061-47C3-A098-E221D6309D3D}" type="slidenum">
              <a:rPr lang="en-US" smtClean="0">
                <a:latin typeface="Century Gothic" panose="020B0502020202020204" pitchFamily="34" charset="0"/>
              </a:rPr>
              <a:t>8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6AE5F-78B2-4A70-BB09-DA7D54CCA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9" t="24774" r="17102" b="26289"/>
          <a:stretch/>
        </p:blipFill>
        <p:spPr>
          <a:xfrm>
            <a:off x="1276349" y="4487028"/>
            <a:ext cx="4401597" cy="22344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10374F-ADD7-4A63-814F-58A83EA378FC}"/>
              </a:ext>
            </a:extLst>
          </p:cNvPr>
          <p:cNvSpPr/>
          <p:nvPr/>
        </p:nvSpPr>
        <p:spPr>
          <a:xfrm>
            <a:off x="2590799" y="5424400"/>
            <a:ext cx="1981201" cy="766931"/>
          </a:xfrm>
          <a:prstGeom prst="rect">
            <a:avLst/>
          </a:prstGeom>
          <a:noFill/>
          <a:ln w="7620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3FB3F-C1C4-49F6-BFAE-842396B2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640" y="1671694"/>
            <a:ext cx="5344886" cy="37557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1B57FD-9F58-4D5D-9240-DE8D6D1383F2}"/>
              </a:ext>
            </a:extLst>
          </p:cNvPr>
          <p:cNvSpPr/>
          <p:nvPr/>
        </p:nvSpPr>
        <p:spPr>
          <a:xfrm>
            <a:off x="8102509" y="3034339"/>
            <a:ext cx="1231592" cy="1030448"/>
          </a:xfrm>
          <a:prstGeom prst="rect">
            <a:avLst/>
          </a:prstGeom>
          <a:noFill/>
          <a:ln w="762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9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57B5-0E86-4078-8F1F-4F1E0E9F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75F-5261-4AE3-8217-F8035665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99A7D-7B87-43DF-8C2E-CC234B79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14"/>
            <a:ext cx="12192000" cy="67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5169</TotalTime>
  <Words>468</Words>
  <Application>Microsoft Office PowerPoint</Application>
  <PresentationFormat>Widescreen</PresentationFormat>
  <Paragraphs>56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McLaughlin</dc:creator>
  <cp:lastModifiedBy>Gemma Adams</cp:lastModifiedBy>
  <cp:revision>176</cp:revision>
  <dcterms:created xsi:type="dcterms:W3CDTF">2017-03-07T13:39:42Z</dcterms:created>
  <dcterms:modified xsi:type="dcterms:W3CDTF">2019-02-01T14:13:07Z</dcterms:modified>
</cp:coreProperties>
</file>